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86" r:id="rId32"/>
    <p:sldId id="293" r:id="rId33"/>
    <p:sldId id="294" r:id="rId34"/>
    <p:sldId id="300" r:id="rId35"/>
    <p:sldId id="302" r:id="rId36"/>
    <p:sldId id="301" r:id="rId37"/>
    <p:sldId id="303" r:id="rId38"/>
    <p:sldId id="306" r:id="rId39"/>
    <p:sldId id="308" r:id="rId40"/>
    <p:sldId id="307" r:id="rId41"/>
    <p:sldId id="304" r:id="rId42"/>
    <p:sldId id="272" r:id="rId43"/>
    <p:sldId id="310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38.45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0 446,'29'2,"0"0,38 10,-17-3,-35-6,0 1,0 1,20 10,10 2,118 24,-133-35,50 12,-27-5,0-2,92 6,-62-13,0 4,162 37,-182-31,0-3,1-3,0-2,65-3,13-2,108-4,-150-8,26-2,-87 12,10 0,90-12,-106 9,-1 1,40 2,19-2,-82 2,0-1,0 0,0-1,0 0,-1-1,13-6,31-12,-44 20,-1-2,0 1,0-1,0 0,0 0,-1-1,7-6,33-20,4 3,79-56,-110 68,-1-1,0 0,-1-1,-1-1,0-1,-2 0,0-1,19-40,-29 52,-1 1,1-1,-2 0,1 0,-1 0,-1-1,1-11,-2-67,-2 50,2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11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2921 40,'1'7,"-2"0,1-1,-1 1,0 0,0 0,-1-1,0 1,0-1,0 1,-1-1,0 0,-6 9,2-7,0 0,-1 0,1-1,-1 0,-1 0,1-1,-14 7,-3 4,-2-2,0-1,-1-1,0-1,-1-2,0-1,-1-1,0-1,0-2,-59 3,12-8,-94-3,138-1,-54-16,59 12,0 2,-48-5,28 6,-1-2,-63-18,70 13,-1 3,0 2,-66-4,85 9,1 0,-1-2,-44-12,45 9,-2 1,1 1,-38-2,-317-26,118 0,-66-10,279 37,-51 0,15 2,65-1,19 5,-1 0,1 0,0 0,-1 0,1 0,0 0,-1 0,1 0,0 0,-1 0,1 0,0 0,-1 0,1 0,0 0,-1 0,1-1,0 1,-1 0,1 0,0 0,-1 0,1-1,0 1,0 0,0-1,-1 1,1 0,0 0,0-1,0 1,-1 0,1-1,0 1,0 0,0-1,0 1,0 0,0-1,0 1,0 0,0-1,3 1,0 0,0 0,0 0,0 1,0-1,0 1,0 0,0 0,0 0,-1 0,1 0,0 1,3 2,5 1,8 1,1 0,29 3,-29-6,0 1,29 11,-11-3,64 13,-7-3,287 64,-353-81,-11 0,-1 0,24 10,-28-9,0-1,1 0,-1-1,1-1,20 2,13 1,-25-1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51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0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275 875 24575,'30'0'0,"-1"1"0,0 1 0,42 10 0,-23-1 0,1-2 0,0-2 0,71 1 0,-101-7 0,0 1 0,34 7 0,-32-4 0,41 2 0,131-7 0,-93-2 0,135 14 0,-67 1 0,218-9 0,-197-6 0,-150 0 0,0-2 0,-1-2 0,52-13 0,-47 9 0,-8 5 0,0 1 0,0 2 0,56 2 0,-53 2 0,1-2 0,66-10 0,-69 4 0,45-16 0,-67 17 0,0 0 0,0-1 0,-1-1 0,0 0 0,-1 0 0,16-13 0,-17 13 0,0 1 0,1 0 0,0 0 0,0 1 0,0 1 0,1 0 0,-1 1 0,1 0 0,14-1 0,46-12 0,-51 8 0,12-3 0,44-9 0,-56 15 0,0 0 0,0-1 0,38-17 0,-49 18 0,-1 0 0,0-1 0,0 0 0,-1-1 0,1 0 0,-1-1 0,-1 0 0,0 0 0,10-12 0,-15 14 0,0 1 0,0-1 0,0 0 0,-1 1 0,0-1 0,0 0 0,0-1 0,-1 1 0,0 0 0,0-10 0,0-3 0,-1 1 0,-4-25 0,3 37 0,0-1 0,-1 1 0,0-1 0,-1 1 0,1 0 0,-1 0 0,0 0 0,-1 0 0,1 1 0,-1-1 0,0 1 0,-1 0 0,-5-5 0,-9-8 0,0 2 0,-25-16 0,17 12 0,15 12 0,-1 0 0,0 0 0,0 1 0,-1 1 0,-25-8 0,-74-12 0,65 16 0,27 5 0,-1 1 0,-38-3 0,-458 7 0,238 1 0,252-2 0,1-2 0,-35-8 0,5 1 0,-2 1 0,24 2 0,-70-2 0,77 7 0,0-1 0,1-1 0,-42-13 0,41 10 0,0 1 0,-1 1 0,-33-2 0,40 5 0,-42-8 0,41 5 0,-42-2 0,-99 9 0,-71-4 0,152-10 0,52 7 0,-54-3 0,53 6 0,-47-9 0,47 6 0,-48-2 0,16 6 0,-121 4 0,168-1 0,0 1 0,1 0 0,-1 2 0,1 0 0,1 0 0,-25 13 0,13-3 0,1 1 0,-42 32 0,61-40 0,1 0 0,-1 0 0,1 1 0,0-1 0,1 1 0,0 0 0,1 1 0,0-1 0,0 1 0,-2 11 0,-8 16 0,10-28 0,1 0 0,1 1 0,-1 0 0,2 0 0,-1-1 0,1 1 0,1 0 0,0 0 0,2 17 0,1-5 0,1 0 0,1 0 0,11 26 0,-10-34 0,0-1 0,2 0 0,-1-1 0,2 1 0,18 20 0,11 16 0,-37-47-49,1 0 1,-1 0-1,0 0 0,1 0 0,-1 0 1,0 0-1,0 1 0,0-1 0,-1 0 1,1 1-1,0-1 0,-1 0 0,0 1 1,1-1-1,-1 0 0,0 1 0,0-1 1,0 1-1,-1-1 0,1 0 0,0 1 1,-1-1-1,0 0 0,0 1 0,1-1 0,-1 0 1,-2 3-1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229 902 24575,'33'0'0,"21"0"0,0-1 0,81-13 0,-77 6 0,2 3 0,117 6 0,-72 1 0,665-2 0,-745 1 0,0 2 0,28 5 0,-26-2 0,42 1 0,407-6 0,-230-2 0,-234 0 0,-1 0 0,0 0 0,0-1 0,0-1 0,0 0 0,0 0 0,17-9 0,70-42 0,-54 28 0,1-5 0,12-5 0,-43 29 0,-1 0 0,-1 0 0,1-1 0,-1-1 0,-1 0 0,13-13 0,-18 16 0,-2 0 0,1 0 0,-1 0 0,0-1 0,0 1 0,0-1 0,-1 0 0,0 0 0,-1 0 0,1-1 0,-1 1 0,-1-1 0,2-13 0,-1 1 0,-1 0 0,-1-1 0,-1 1 0,-4-26 0,3 36 0,-1 1 0,0-1 0,0 0 0,-1 1 0,0 0 0,0 0 0,-1 0 0,-1 0 0,1 1 0,-11-12 0,7 11 0,1 2 0,-1-1 0,-1 1 0,0 1 0,1-1 0,-2 2 0,1-1 0,-1 2 0,0-1 0,0 1 0,0 1 0,0 0 0,-1 1 0,-17-2 0,-115-25 0,89 19 0,34 5 0,0 1 0,-32-2 0,1 6 0,33 1 0,-1 0 0,1-2 0,-1 0 0,1-2 0,0 0 0,0-1 0,-24-8 0,24 6 0,1 0 0,-1 2 0,0 0 0,0 2 0,0 0 0,-28 1 0,-11-2 0,38 0 0,1 0 0,-1-1 0,-27-11 0,30 9 0,0 1 0,0 1 0,0 0 0,-33-2 0,15 4 0,-39-8 0,40 4 0,-48 0 0,59 5 0,-23 2 0,0-3 0,-63-10 0,11 0 0,66 10 0,-47-10 0,37 6 0,0 1 0,0 3 0,-79 4 0,29 0 0,12-3 0,-88 3 0,139 2 0,-53 16 0,67-16 0,-11 4 0,0 2 0,-33 19 0,-1-1 0,39-20 0,0 2 0,1 0 0,0 2 0,0 0 0,1 1 0,1 0 0,0 2 0,1 0 0,1 1 0,-27 34 0,20-16 0,1-4 0,-20 40 0,37-60 0,0 1 0,0 0 0,1 0 0,1 0 0,0 0 0,0 1 0,-1 23 0,3-18-118,0 1-90,0 0 0,1 0 0,1 0 1,1 0-1,4 19 0,0-20-6618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9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1498 29 24575,'-121'-2'0,"-133"5"0,216 2 0,1 2 0,0 2 0,-36 13 0,-1 0 0,54-17 0,-1-2 0,-33 2 0,32-3 0,1 0 0,-29 7 0,38-6 0,-18 5 0,0 0 0,0-2 0,0-2 0,-38 2 0,43-7 0,12 0 0,0 1 0,1 0 0,-1 0 0,0 1 0,0 1 0,0 0 0,1 1 0,-1 1 0,1-1 0,0 2 0,-16 8 0,-6 6 0,21-13 0,0 1 0,1 1 0,0 0 0,0 1 0,0 0 0,1 1 0,1 0 0,-17 20 0,10-4 0,1 1 0,1 0 0,1 1 0,1 1 0,2 0 0,1 1 0,2 0 0,0 0 0,-3 39 0,8-40 0,2-1 0,2 29 0,0-46 0,0-1 0,1 1 0,0 0 0,1-1 0,0 1 0,1-1 0,0 0 0,7 12 0,1-5 0,1 0 0,0-1 0,1-1 0,1 0 0,0-1 0,1-1 0,1 0 0,0-1 0,0-1 0,2-1 0,34 15 0,-31-15 0,0-2 0,1 0 0,-1-1 0,1-2 0,1 0 0,-1-2 0,42 2 0,-13-6 0,-1 2 0,72 12 0,-75-7 0,88 0 0,22 2 0,8 5-631,216-9 0,-191-7 379,-138 5 546,-36 0-90,1-1-1,0-1 0,0-1 1,0 0-1,28-7 0,-34 4-203,-1-1 0,0 0 0,19-13 0,-22 13 0,-1 0 0,1 1 0,1 0 0,-1 0 0,0 0 0,1 1 0,0 1 0,12-3 0,7 0 0,-1-1 0,29-10 0,29-6 0,-71 19 0,-1 1 0,0-2 0,0 0 0,0 0 0,0-1 0,-1-1 0,0 0 0,0-1 0,0 0 0,13-12 0,-11 9 0,0 1 0,1-1 0,0 2 0,0 0 0,29-9 0,-41 16 0,14-7 0,-1-1 0,17-10 0,12-8 0,-36 21 0,1 0 0,-1 0 0,11-12 0,4-2 0,-12 9 0,-1-1 0,0 0 0,0 0 0,13-22 0,7-7 0,2-3 0,21-23 0,-50 62 0,-1 0 0,1 0 0,-1 0 0,0 0 0,0 0 0,-1-1 0,0 1 0,0-1 0,0 0 0,-1 0 0,1 0 0,0-8 0,-1-2 0,-1-1 0,0 1 0,-3-22 0,3 33 0,-1-1 0,-1 1 0,1-1 0,-1 1 0,1 0 0,-2 0 0,1 0 0,0 0 0,-1 0 0,0 1 0,0-1 0,-1 1 0,1 0 0,-1-1 0,0 2 0,0-1 0,0 0 0,-1 1 0,1 0 0,-6-3 0,-10-4 0,0 1 0,0 1 0,-41-11 0,38 13 0,-39-17 0,-100-47 0,143 62 0,1 1 0,-1 1 0,-1 0 0,-20-2 0,16 3 0,-39-13 0,45 12 0,0 0 0,-1 2 0,1 0 0,-21-1 0,3 3 0,8 1 0,1-1 0,-43-8 0,29 4 0,0 1 0,-1 2 0,-81 5 0,32 1 0,53-5 0,-37 3 0,69-1 0,-1 1 0,1 0 0,0 0 0,-1 1 0,1 0 0,0 0 0,0 0 0,-11 7 0,3 0-92,9-7-49,1 0-1,-1 1 1,1 0-1,0 0 1,0 0-1,0 1 1,1-1-1,-6 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478 330 24575,'-9'1'0,"-1"0"0,1 1 0,0 1 0,-1 0 0,1 0 0,0 0 0,-12 8 0,-21 7 0,37-16 0,-1 1 0,1 0 0,0 0 0,0 0 0,0 1 0,1 0 0,-1 0 0,1 0 0,-5 6 0,-21 18 0,13-14 0,1 1 0,1 0 0,-25 32 0,-4 5 0,35-40 0,0 0 0,0 1 0,1 0 0,-11 26 0,11-21 0,-1 4 0,2 0 0,0 1 0,1 0 0,-4 42 0,-4 15 0,6-37 0,2 0 0,3-1 0,1 2 0,7 84 0,-2-111 0,0 1 0,1-1 0,1 0 0,0 0 0,2 0 0,0-1 0,0 0 0,11 16 0,14 17 0,40 48 0,-29-46 0,73 65 0,-14-16 0,-57-56 0,99 72 0,-136-110 0,8 6 0,0 0 0,2-1 0,-1-1 0,1 0 0,1-1 0,36 11 0,16 5 0,-39-14 0,48 13 0,-55-19-11,209 50-123,200 46-824,-300-73-1954,210 24-1200,3-24 4299,-72-8-963,33-2 610,-81-6 197,273-2 7593,-354-11-6445,-130 0-1176,0 0-1,0-1 1,-1-1 0,1 0-1,-1-1 1,0-1 0,0 0-1,0-1 1,0-1 0,-1 0 0,-1-1-1,1 0 1,-1-1 0,0-1-1,-1 0 1,0-1 0,11-13-1,24-26-2,-22 25 0,-1-1 0,-2-1 0,0-1 0,-2-1 0,32-60 0,-40 63 0,-1-1 0,-1 0 0,-2 0 0,0-1 0,-2 0 0,-2 0 0,0 0 0,-2-1 0,-2-48 0,-4 55 0,-1 0 0,-1 1 0,-1-1 0,-18-35 0,12 27 0,-37-81 0,-5 2 0,-79-115 0,107 180 0,10 17 0,-1 0 0,-33-39 0,-3 13 0,-85-64 0,-4-2 0,73 48 0,-35-30 0,104 100 0,-18-16 0,0 2 0,-1 0 0,-1 1 0,0 1 0,-1 1 0,-24-10 0,22 13 0,-39-24 0,43 21 0,-1 2 0,-34-13 0,-91-30 0,40 9 0,69 27 0,-2 2 0,0 1 0,-66-14 0,-123-25 0,43 8 0,133 38 0,-1 2 0,0 3 0,-65 5 0,12-1 0,75-2 0,12-1 0,0 0 0,0 2 0,0 0 0,0 2 0,0 0 0,-35 10 0,-90 44 0,100-39 0,25-11 0,0 1 0,0 1 0,1 1 0,0 0 0,0 1 0,-16 14 0,13-6 0,1 0 0,1 2 0,0 0 0,-18 29 0,27-37 6,-1 0 0,0-1 0,-1 0-1,-20 15 1,17-14-1,1-1-1,-20 24 1,30-30-123,0-1 1,0 1 0,0 0-1,1 0 1,0 0 0,0 1 0,1-1-1,0 1 1,0-1 0,1 1-1,-2 8 1,2 4-6709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6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600 103 24575,'-5'0'0,"0"1"0,0 0 0,0 0 0,0 1 0,1 0 0,-1-1 0,0 2 0,1-1 0,-1 0 0,-4 4 0,3-2 0,-1 0 0,1-1 0,-1 0 0,-9 3 0,-6 0 0,0 1 0,0 1 0,-28 14 0,40-16 0,0 0 0,1 0 0,0 0 0,0 1 0,0 1 0,1 0 0,0 0 0,1 0 0,-8 11 0,-106 189 0,65-106 0,45-84 0,-43 84 0,46-86 0,0 0 0,2 0 0,0 1 0,1 0 0,0 0 0,2 0 0,0 1 0,-1 24 0,6 333 0,-1-361 0,0 0 0,1 0 0,1 1 0,0-2 0,1 1 0,1 0 0,0-1 0,0 0 0,2 0 0,10 17 0,-8-15 0,2 0 0,0-1 0,0 0 0,1-1 0,1 0 0,0-1 0,28 20 0,-20-21 0,1-1 0,-1-1 0,1-1 0,1 0 0,-1-2 0,27 4 0,-19-4 0,134 18 0,-62-8 0,130 2 0,104-16 0,-180-3 0,-137 0 0,1-2 0,0 0 0,-1-1 0,0-1 0,0-1 0,0-1 0,-1 0 0,0-1 0,0-1 0,-1-1 0,32-23 0,-32 18 0,-1 0 0,16-20 0,27-24 0,-35 39 0,-1 0 0,33-41 0,-47 50 0,-2 0 0,1 0 0,-1 0 0,-1-1 0,0 0 0,-1-1 0,0 1 0,5-24 0,15-73 0,-10 55 0,-3-1 0,-3-1 0,5-93 0,-14 131 0,-1 0 0,-5-32 0,5 43 0,-2-1 0,1 1 0,-1 0 0,0 0 0,-1 0 0,1 0 0,-1 0 0,-1 1 0,-5-7 0,-93-113 0,73 88 0,6 7 0,-40-40 0,56 63 0,0-1 0,1 0 0,-7-12 0,10 14 0,0 1 0,-1-1 0,0 1 0,0 0 0,0 0 0,-1 0 0,0 1 0,0 0 0,-7-4 0,-144-95 0,77 49 0,-41-26 0,114 77-76,0 1 1,0 0-1,0 1 0,0 0 0,-1 0 0,1 0 0,-1 1 0,1 0 1,-1 1-1,1-1 0,-1 1 0,1 1 0,-1 0 0,1 0 1,-1 0-1,1 1 0,-10 3 0,0 1-6750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8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4535 4283 24575,'-6'0'0,"0"-1"0,0 0 0,0 0 0,0 0 0,0-1 0,1 0 0,-1 0 0,0 0 0,-5-4 0,-50-34 0,13 8 0,-75-35 0,-77-45 0,-53-51 0,211 138 0,1-1 0,1-2 0,2-1 0,-56-56 0,30 27 0,49 46 0,1 0 0,0 0 0,1-2 0,-21-26 0,-1-14 0,-34-47 0,-130-183 0,159 225-80,-75-87 0,-62-45-495,141 153 598,-208-202-23,81 83 0,2-15 168,-9-8 376,-52-70-544,161 175 0,-99-111 0,135 159 0,1-2 0,-24-36 0,2 1 0,-29-23 0,-22-32 0,91 112 0,0 0 0,0 0 0,-14-10 0,-15-17 0,-29-36 0,-9-3 0,-178-155 0,160 141 0,45 42 0,-71-54 0,-69-25 0,87 59 0,84 56 0,-1 1 0,0 1 0,-17-6 0,23 10 0,0 0 0,0-1 0,0 0 0,1-1 0,-1 0 0,1 0 0,0-1 0,1 0 0,0 0 0,0-1 0,-10-11 0,8 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17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0,'1122'0,"-1103"1,0 1,33 8,-32-6,0 0,24 0,45-4,-55-2,0 2,-1 1,52 10,-53-6,1-1,57-1,3 1,-71-1,1 1,39 13,-42-10,0-2,1 0,35 4,-8-7,54 10,-69-7,1-2,46-2,21 1,-32 10,-51-8,1-1,25 2,-29-5,0-1,0 0,0-1,0-1,19-5,-17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20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0,'24'1,"1"0,-1 1,35 9,-33-7,1 0,-1-2,42-3,27 3,-55 7,-24-4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30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0,'720'0,"-683"2,53 9,-51-5,49 1,409-8,-472 2,-1 2,30 6,-27-4,42 2,-34-4,37 7,-39-5,50 3,291-9,-350 2,0 1,32 8,-31-5,46 3,-22-7,-28-2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1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46,'28'10,"-3"0,20-5,1-1,86-6,-43 0,1490 2,-1563-1,-1-1,1 0,-1-1,0-1,0 0,17-8,3 0,-17 8,0 0,0 1,35-1,-31 3,-1-1,27-6,-30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4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0 226,'29'-2,"-1"-1,0-1,45-13,33-5,132-24,-170 41,-55 5,-1 0,1-1,-1 0,1-1,-1 0,0-1,1-1,17-7,-9 1,1 1,0 1,1 2,-1 0,1 1,0 1,1 1,-1 2,46 1,280 1,-327-2,-1-2,37-8,-9 1,0 0,-32 5,1 2,27-3,385 4,-217 4,-188-1,0 1,28 7,-26-4,42 3,55-8,-103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10" Type="http://schemas.openxmlformats.org/officeDocument/2006/relationships/image" Target="../media/image18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18.png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17" Type="http://schemas.openxmlformats.org/officeDocument/2006/relationships/image" Target="../media/image18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5" Type="http://schemas.openxmlformats.org/officeDocument/2006/relationships/image" Target="../media/image18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19" Type="http://schemas.openxmlformats.org/officeDocument/2006/relationships/image" Target="../media/image18.png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19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14.png"/><Relationship Id="rId18" Type="http://schemas.openxmlformats.org/officeDocument/2006/relationships/customXml" Target="../ink/ink76.xml"/><Relationship Id="rId3" Type="http://schemas.openxmlformats.org/officeDocument/2006/relationships/image" Target="../media/image106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openxmlformats.org/officeDocument/2006/relationships/customXml" Target="../ink/ink73.xml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113.png"/><Relationship Id="rId24" Type="http://schemas.openxmlformats.org/officeDocument/2006/relationships/image" Target="../media/image19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23" Type="http://schemas.openxmlformats.org/officeDocument/2006/relationships/image" Target="../media/image26.jpeg"/><Relationship Id="rId10" Type="http://schemas.openxmlformats.org/officeDocument/2006/relationships/customXml" Target="../ink/ink72.xml"/><Relationship Id="rId19" Type="http://schemas.openxmlformats.org/officeDocument/2006/relationships/image" Target="../media/image117.png"/><Relationship Id="rId4" Type="http://schemas.openxmlformats.org/officeDocument/2006/relationships/customXml" Target="../ink/ink69.xml"/><Relationship Id="rId9" Type="http://schemas.openxmlformats.org/officeDocument/2006/relationships/image" Target="../media/image112.png"/><Relationship Id="rId14" Type="http://schemas.openxmlformats.org/officeDocument/2006/relationships/customXml" Target="../ink/ink74.xml"/><Relationship Id="rId2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customXml" Target="../ink/ink83.xml"/><Relationship Id="rId3" Type="http://schemas.openxmlformats.org/officeDocument/2006/relationships/customXml" Target="../ink/ink78.xml"/><Relationship Id="rId7" Type="http://schemas.openxmlformats.org/officeDocument/2006/relationships/customXml" Target="../ink/ink80.xml"/><Relationship Id="rId12" Type="http://schemas.openxmlformats.org/officeDocument/2006/relationships/image" Target="../media/image1170.png"/><Relationship Id="rId17" Type="http://schemas.openxmlformats.org/officeDocument/2006/relationships/image" Target="../media/image19.png"/><Relationship Id="rId2" Type="http://schemas.openxmlformats.org/officeDocument/2006/relationships/image" Target="../media/image119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customXml" Target="../ink/ink82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10" Type="http://schemas.openxmlformats.org/officeDocument/2006/relationships/image" Target="../media/image1160.png"/><Relationship Id="rId4" Type="http://schemas.openxmlformats.org/officeDocument/2006/relationships/image" Target="../media/image1130.png"/><Relationship Id="rId9" Type="http://schemas.openxmlformats.org/officeDocument/2006/relationships/customXml" Target="../ink/ink81.xml"/><Relationship Id="rId14" Type="http://schemas.openxmlformats.org/officeDocument/2006/relationships/image" Target="../media/image1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22.png"/><Relationship Id="rId10" Type="http://schemas.openxmlformats.org/officeDocument/2006/relationships/image" Target="../media/image19.png"/><Relationship Id="rId4" Type="http://schemas.openxmlformats.org/officeDocument/2006/relationships/customXml" Target="../ink/ink85.xml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customXml" Target="../ink/ink93.xml"/><Relationship Id="rId18" Type="http://schemas.openxmlformats.org/officeDocument/2006/relationships/image" Target="../media/image130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27.png"/><Relationship Id="rId17" Type="http://schemas.openxmlformats.org/officeDocument/2006/relationships/customXml" Target="../ink/ink95.xml"/><Relationship Id="rId2" Type="http://schemas.openxmlformats.org/officeDocument/2006/relationships/image" Target="../media/image12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10" Type="http://schemas.openxmlformats.org/officeDocument/2006/relationships/image" Target="../media/image126.png"/><Relationship Id="rId19" Type="http://schemas.openxmlformats.org/officeDocument/2006/relationships/image" Target="../media/image19.png"/><Relationship Id="rId4" Type="http://schemas.openxmlformats.org/officeDocument/2006/relationships/image" Target="../media/image1230.png"/><Relationship Id="rId9" Type="http://schemas.openxmlformats.org/officeDocument/2006/relationships/customXml" Target="../ink/ink91.xml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7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36.png"/><Relationship Id="rId4" Type="http://schemas.openxmlformats.org/officeDocument/2006/relationships/customXml" Target="../ink/ink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04.xml"/><Relationship Id="rId18" Type="http://schemas.openxmlformats.org/officeDocument/2006/relationships/image" Target="../media/image1460.png"/><Relationship Id="rId3" Type="http://schemas.openxmlformats.org/officeDocument/2006/relationships/image" Target="../media/image143.png"/><Relationship Id="rId21" Type="http://schemas.openxmlformats.org/officeDocument/2006/relationships/image" Target="../media/image22.png"/><Relationship Id="rId7" Type="http://schemas.openxmlformats.org/officeDocument/2006/relationships/customXml" Target="../ink/ink101.xml"/><Relationship Id="rId12" Type="http://schemas.openxmlformats.org/officeDocument/2006/relationships/image" Target="../media/image1430.png"/><Relationship Id="rId17" Type="http://schemas.openxmlformats.org/officeDocument/2006/relationships/customXml" Target="../ink/ink106.xml"/><Relationship Id="rId2" Type="http://schemas.openxmlformats.org/officeDocument/2006/relationships/image" Target="../media/image142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23" Type="http://schemas.openxmlformats.org/officeDocument/2006/relationships/image" Target="../media/image19.png"/><Relationship Id="rId10" Type="http://schemas.openxmlformats.org/officeDocument/2006/relationships/image" Target="../media/image1420.png"/><Relationship Id="rId19" Type="http://schemas.openxmlformats.org/officeDocument/2006/relationships/customXml" Target="../ink/ink107.xml"/><Relationship Id="rId4" Type="http://schemas.openxmlformats.org/officeDocument/2006/relationships/image" Target="../media/image144.png"/><Relationship Id="rId9" Type="http://schemas.openxmlformats.org/officeDocument/2006/relationships/customXml" Target="../ink/ink102.xml"/><Relationship Id="rId14" Type="http://schemas.openxmlformats.org/officeDocument/2006/relationships/image" Target="../media/image1440.png"/><Relationship Id="rId2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08.xml"/><Relationship Id="rId7" Type="http://schemas.openxmlformats.org/officeDocument/2006/relationships/image" Target="../media/image2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09.xml"/><Relationship Id="rId4" Type="http://schemas.openxmlformats.org/officeDocument/2006/relationships/image" Target="../media/image1490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9.png"/><Relationship Id="rId3" Type="http://schemas.openxmlformats.org/officeDocument/2006/relationships/customXml" Target="../ink/ink110.xml"/><Relationship Id="rId7" Type="http://schemas.openxmlformats.org/officeDocument/2006/relationships/customXml" Target="../ink/ink112.xml"/><Relationship Id="rId12" Type="http://schemas.openxmlformats.org/officeDocument/2006/relationships/image" Target="../media/image2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22.png"/><Relationship Id="rId5" Type="http://schemas.openxmlformats.org/officeDocument/2006/relationships/customXml" Target="../ink/ink111.xml"/><Relationship Id="rId10" Type="http://schemas.openxmlformats.org/officeDocument/2006/relationships/image" Target="../media/image155.png"/><Relationship Id="rId4" Type="http://schemas.openxmlformats.org/officeDocument/2006/relationships/image" Target="../media/image1520.png"/><Relationship Id="rId9" Type="http://schemas.openxmlformats.org/officeDocument/2006/relationships/customXml" Target="../ink/ink1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20.xml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66.png"/><Relationship Id="rId2" Type="http://schemas.openxmlformats.org/officeDocument/2006/relationships/image" Target="../media/image15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5" Type="http://schemas.openxmlformats.org/officeDocument/2006/relationships/image" Target="../media/image19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18.xml"/><Relationship Id="rId1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Сбербанк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Mobile QA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май-июнь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7DCAEA-B810-A9CD-A106-E67A5B3C4AE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5038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2366B-465D-1EE9-8830-80E4229CD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581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919B99-B310-2FE9-E73C-1144961FFA8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45063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DB8020-897F-0951-7674-E3520A6B91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-1" y="1858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44F012-A115-807F-B7A7-3AD2789B5B9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806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23019-1BB7-81A3-2869-7C15520164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687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FB10F-BD75-B91E-9548-D4EA4D9D95E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256744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38C8-ECC9-D369-4E16-FEB92143119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9201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C65F83-3C50-9848-ECCA-62365C3D78C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6477" y="17597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F7D33-C1F9-C2CE-3136-656965F709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4480" y="15999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7-903-316-3862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724FF-F245-ABB4-8A5F-C8B2A0944FC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695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7DA13-F2DE-FC15-7F5E-2E7E6224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004DF-0CAA-3809-5DC3-2A95F1F1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909544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927B3-00B3-BD42-005D-C686F729C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20" y="284176"/>
            <a:ext cx="917987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Разбор нагрузочных тестов. Визуализируем 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DA53A-1B75-0B7D-975A-17B079B6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936620"/>
            <a:ext cx="10963835" cy="29213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9B8A32-F01B-68D5-66D0-AC8862BF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" y="1570616"/>
            <a:ext cx="6070754" cy="2366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14:cNvPr>
              <p14:cNvContentPartPr/>
              <p14:nvPr/>
            </p14:nvContentPartPr>
            <p14:xfrm>
              <a:off x="143301" y="1695339"/>
              <a:ext cx="1184760" cy="259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01" y="1587339"/>
                <a:ext cx="129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14:cNvPr>
              <p14:cNvContentPartPr/>
              <p14:nvPr/>
            </p14:nvContentPartPr>
            <p14:xfrm>
              <a:off x="275061" y="1670859"/>
              <a:ext cx="1051920" cy="114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21" y="1563219"/>
                <a:ext cx="1159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14:cNvPr>
              <p14:cNvContentPartPr/>
              <p14:nvPr/>
            </p14:nvContentPartPr>
            <p14:xfrm>
              <a:off x="690141" y="1783899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141" y="16758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14:cNvPr>
              <p14:cNvContentPartPr/>
              <p14:nvPr/>
            </p14:nvContentPartPr>
            <p14:xfrm>
              <a:off x="-54339" y="1549899"/>
              <a:ext cx="1293120" cy="351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979" y="1532259"/>
                <a:ext cx="1328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14:cNvPr>
              <p14:cNvContentPartPr/>
              <p14:nvPr/>
            </p14:nvContentPartPr>
            <p14:xfrm>
              <a:off x="1289181" y="5744619"/>
              <a:ext cx="1114920" cy="3254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1181" y="5726979"/>
                <a:ext cx="1150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14:cNvPr>
              <p14:cNvContentPartPr/>
              <p14:nvPr/>
            </p14:nvContentPartPr>
            <p14:xfrm>
              <a:off x="11061021" y="5798619"/>
              <a:ext cx="1078920" cy="4068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43381" y="5780619"/>
                <a:ext cx="111456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3BFFEAC-FAB9-597C-0354-03E06BCFFDC0}"/>
              </a:ext>
            </a:extLst>
          </p:cNvPr>
          <p:cNvGrpSpPr/>
          <p:nvPr/>
        </p:nvGrpSpPr>
        <p:grpSpPr>
          <a:xfrm>
            <a:off x="2813061" y="1817739"/>
            <a:ext cx="3758760" cy="3051000"/>
            <a:chOff x="2813061" y="1817739"/>
            <a:chExt cx="375876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14:cNvPr>
                <p14:cNvContentPartPr/>
                <p14:nvPr/>
              </p14:nvContentPartPr>
              <p14:xfrm>
                <a:off x="2813061" y="1817739"/>
                <a:ext cx="1616040" cy="8809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421" y="1800099"/>
                  <a:ext cx="1651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14:cNvPr>
                <p14:cNvContentPartPr/>
                <p14:nvPr/>
              </p14:nvContentPartPr>
              <p14:xfrm>
                <a:off x="5852901" y="4266099"/>
                <a:ext cx="718920" cy="602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5261" y="4248099"/>
                  <a:ext cx="754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14:cNvPr>
                <p14:cNvContentPartPr/>
                <p14:nvPr/>
              </p14:nvContentPartPr>
              <p14:xfrm>
                <a:off x="4508301" y="2743299"/>
                <a:ext cx="1632600" cy="15422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0661" y="2725659"/>
                  <a:ext cx="1668240" cy="157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C73207-67B4-B98D-F614-3F19C4FAA539}"/>
              </a:ext>
            </a:extLst>
          </p:cNvPr>
          <p:cNvSpPr txBox="1"/>
          <p:nvPr/>
        </p:nvSpPr>
        <p:spPr>
          <a:xfrm>
            <a:off x="6902975" y="2258199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ростом </a:t>
            </a:r>
            <a:r>
              <a:rPr lang="en-US" dirty="0"/>
              <a:t>VU (</a:t>
            </a:r>
            <a:r>
              <a:rPr lang="ru-RU" dirty="0"/>
              <a:t>виртуальных пользователей) пропускная способность </a:t>
            </a:r>
            <a:r>
              <a:rPr lang="en-US" dirty="0"/>
              <a:t>(Throughput)</a:t>
            </a:r>
            <a:r>
              <a:rPr lang="ru-RU" dirty="0"/>
              <a:t> и время отклика (</a:t>
            </a:r>
            <a:r>
              <a:rPr lang="en-US" dirty="0"/>
              <a:t>Response Times</a:t>
            </a:r>
            <a:r>
              <a:rPr lang="ru-RU" dirty="0"/>
              <a:t>) практически не колеблются.</a:t>
            </a:r>
          </a:p>
        </p:txBody>
      </p:sp>
      <p:pic>
        <p:nvPicPr>
          <p:cNvPr id="3" name="Picture 4" descr="Integrating Checkmk in Grafana">
            <a:extLst>
              <a:ext uri="{FF2B5EF4-FFF2-40B4-BE49-F238E27FC236}">
                <a16:creationId xmlns:a16="http://schemas.microsoft.com/office/drawing/2014/main" id="{3DAAD3A3-62C1-7B37-3158-16C6A864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94" y="179037"/>
            <a:ext cx="592713" cy="5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B24B2E-B888-676D-2ED6-506E98B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93" y="178180"/>
            <a:ext cx="522488" cy="5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09B294-F60A-F386-B2AC-4F64CF77A4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47" y="204983"/>
            <a:ext cx="1498754" cy="5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84176"/>
            <a:ext cx="9158199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8F340-F39D-6A48-951D-D5AD1B896B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Фактическая динамика реакции сервера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14:cNvPr>
              <p14:cNvContentPartPr/>
              <p14:nvPr/>
            </p14:nvContentPartPr>
            <p14:xfrm>
              <a:off x="6382821" y="1882539"/>
              <a:ext cx="978120" cy="54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21" y="1774539"/>
                <a:ext cx="1085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14:cNvPr>
              <p14:cNvContentPartPr/>
              <p14:nvPr/>
            </p14:nvContentPartPr>
            <p14:xfrm>
              <a:off x="6248541" y="3101859"/>
              <a:ext cx="155160" cy="147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541" y="2993859"/>
                <a:ext cx="262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14:cNvPr>
              <p14:cNvContentPartPr/>
              <p14:nvPr/>
            </p14:nvContentPartPr>
            <p14:xfrm>
              <a:off x="286941" y="1873539"/>
              <a:ext cx="913680" cy="36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41" y="1765539"/>
                <a:ext cx="1021320" cy="252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15B70-8066-D576-2B73-D31E3F96B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905" y="284176"/>
            <a:ext cx="9185093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3BA7C4-39F4-A5BD-FB90-8D0733EC1B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9" y="284176"/>
            <a:ext cx="9122340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376221" y="1810539"/>
              <a:ext cx="1201320" cy="36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21" y="170253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124941" y="3898899"/>
              <a:ext cx="1112400" cy="295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3791259"/>
                <a:ext cx="122004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16949-9A33-CA9B-31C8-CD0314654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в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egoe UI Emoji" panose="020B0502040204020203" pitchFamily="34" charset="0"/>
              </a:rPr>
              <a:t>😊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14:cNvPr>
              <p14:cNvContentPartPr/>
              <p14:nvPr/>
            </p14:nvContentPartPr>
            <p14:xfrm>
              <a:off x="250941" y="1892979"/>
              <a:ext cx="834840" cy="270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41" y="1785339"/>
                <a:ext cx="942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14:cNvPr>
              <p14:cNvContentPartPr/>
              <p14:nvPr/>
            </p14:nvContentPartPr>
            <p14:xfrm>
              <a:off x="6481461" y="1863819"/>
              <a:ext cx="931680" cy="81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7461" y="1756179"/>
                <a:ext cx="1039320" cy="297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C8572-AC43-EF1C-85B7-37A0B3F2A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F8C16-2282-BCE8-1186-ABC61FE8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3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247" y="284176"/>
            <a:ext cx="9525752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D1AF6-F6CA-2C2D-3A2A-E664DDD0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B50B5-E94E-97C3-5E96-4D3B9568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977" y="284176"/>
            <a:ext cx="696702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6DCF86-61B8-E82D-BF25-C98DBB8A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F9ACBD-9EE6-F92F-1D18-87C4DDB3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4156C1-13A7-F8A8-6153-4B9803D7A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7" y="284176"/>
            <a:ext cx="720389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4785C-E5A9-F4B9-A6AD-86288BB98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A3DDC67-A724-01D3-A445-AB40460828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891119-8490-65AA-BE2E-3B31D1BF4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282" y="284176"/>
            <a:ext cx="7248716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766C4C-20D1-0B5A-7B05-8DF04F833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EA7C0B-BB5A-3461-07FE-354391396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204345-0131-41C8-27B8-9CA613FFB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621" y="284176"/>
            <a:ext cx="7356378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10F63-7FD6-9415-856A-B4BD79521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9716F3-0ACD-4B64-1CE9-B35C6E4A17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31CA99-400F-CCD4-5577-03683ECD7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59" y="284175"/>
            <a:ext cx="8122022" cy="1342773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003DA9-51F9-EF4B-1A68-9C17F50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9888A-8FE1-CDCC-403D-32124992A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DE4396E-55F2-CF56-ABF8-78323E4AD61E}"/>
              </a:ext>
            </a:extLst>
          </p:cNvPr>
          <p:cNvSpPr txBox="1">
            <a:spLocks/>
          </p:cNvSpPr>
          <p:nvPr/>
        </p:nvSpPr>
        <p:spPr>
          <a:xfrm>
            <a:off x="3693459" y="284175"/>
            <a:ext cx="8122022" cy="1342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</a:t>
            </a:r>
            <a:r>
              <a:rPr lang="en-US" sz="3200" cap="none" dirty="0">
                <a:solidFill>
                  <a:schemeClr val="bg1"/>
                </a:solidFill>
              </a:rPr>
              <a:t>2</a:t>
            </a:r>
            <a:r>
              <a:rPr lang="ru-RU" sz="3200" cap="non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07605B-1F70-46AA-ADFC-B66F4A8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092AAB-B94C-74C5-0B5E-95B816D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77D26E-F307-F897-62C3-AD5216E1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77A40-C3A1-99BD-B0C7-5F333D1E6D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EA141C-C744-8767-FAB5-1C923BA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C026B-DE58-8FE3-1397-EB17C56F5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017CB-5D47-8840-1EA7-98D6E62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B8E42F-682F-A555-B384-58105CA6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482" y="284176"/>
            <a:ext cx="10282517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78509-E544-D996-4F1B-DC0B504B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F9A25-E627-AEC8-1A67-E8015F51C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18" y="284176"/>
            <a:ext cx="10291482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4974-1C23-97AB-AFB0-BDA98BAE2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F8315-0AC7-BF79-7A85-E83CCBE89D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0BA54-5CD9-808F-23C4-0ADC3F4D8A78}"/>
              </a:ext>
            </a:extLst>
          </p:cNvPr>
          <p:cNvSpPr txBox="1"/>
          <p:nvPr/>
        </p:nvSpPr>
        <p:spPr>
          <a:xfrm>
            <a:off x="1202919" y="6472518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базовые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😉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295A-0867-966D-7059-59ABCF0C903E}"/>
              </a:ext>
            </a:extLst>
          </p:cNvPr>
          <p:cNvSpPr txBox="1"/>
          <p:nvPr/>
        </p:nvSpPr>
        <p:spPr>
          <a:xfrm>
            <a:off x="118188" y="1654436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3A6887-7DB1-0DAD-6D53-6D5290CE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24"/>
            <a:ext cx="8611346" cy="4450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385483" y="3705357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5FCD73E-C7CC-925B-7727-018B6C2C8B8E}"/>
              </a:ext>
            </a:extLst>
          </p:cNvPr>
          <p:cNvGrpSpPr/>
          <p:nvPr/>
        </p:nvGrpSpPr>
        <p:grpSpPr>
          <a:xfrm>
            <a:off x="8790633" y="1858372"/>
            <a:ext cx="3152256" cy="3205501"/>
            <a:chOff x="8790633" y="1858372"/>
            <a:chExt cx="3152256" cy="320550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10"/>
              <a:ext cx="649247" cy="64761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7556" y="3039949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3522" y="2362013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743552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179" y="3743552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4415175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38663" y="4424342"/>
              <a:ext cx="651575" cy="630363"/>
            </a:xfrm>
            <a:prstGeom prst="rect">
              <a:avLst/>
            </a:prstGeom>
          </p:spPr>
        </p:pic>
        <p:pic>
          <p:nvPicPr>
            <p:cNvPr id="1028" name="Picture 4" descr="Integrating Checkmk in Grafana">
              <a:extLst>
                <a:ext uri="{FF2B5EF4-FFF2-40B4-BE49-F238E27FC236}">
                  <a16:creationId xmlns:a16="http://schemas.microsoft.com/office/drawing/2014/main" id="{16D21E27-8533-32BB-7523-72410CA02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3642" y="3035355"/>
              <a:ext cx="649247" cy="64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5B2EC25-2DE2-30A3-2F04-6F3AB0C0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297" y="3035904"/>
              <a:ext cx="598018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E0D8B4-3714-24F7-C99E-3A5E5E66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89" y="3323506"/>
            <a:ext cx="1196459" cy="413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368C9-28E6-7E39-BF43-F35450C5A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07" y="3323506"/>
            <a:ext cx="1079693" cy="4194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545616-2DF7-9B29-49DF-5359DF59E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5077712" y="3807744"/>
            <a:ext cx="649247" cy="6476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7E47CC-7274-9339-8441-000F341EC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712" y="4505083"/>
            <a:ext cx="1715413" cy="6486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A1BF60-8B3C-A1E4-A617-3BD5FE0EC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678" y="3827147"/>
            <a:ext cx="649247" cy="62611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090124-E6D0-AB10-1CFE-454A2225CB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7712" y="5208686"/>
            <a:ext cx="1423683" cy="6167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3E62FA-2AC8-ADB5-086C-10A6BAF2B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3335" y="5208686"/>
            <a:ext cx="1531591" cy="61671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5C85E92-7D50-553B-A03A-AEF11C5BA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0789" y="5880309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46BD32-9A44-A2D2-6D6A-D5188E7A9F6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6018819" y="5889476"/>
            <a:ext cx="651575" cy="630363"/>
          </a:xfrm>
          <a:prstGeom prst="rect">
            <a:avLst/>
          </a:prstGeom>
        </p:spPr>
      </p:pic>
      <p:pic>
        <p:nvPicPr>
          <p:cNvPr id="21" name="Picture 4" descr="Integrating Checkmk in Grafana">
            <a:extLst>
              <a:ext uri="{FF2B5EF4-FFF2-40B4-BE49-F238E27FC236}">
                <a16:creationId xmlns:a16="http://schemas.microsoft.com/office/drawing/2014/main" id="{9ECFDA92-8571-CF26-EA41-67DD13F0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98" y="4500489"/>
            <a:ext cx="649247" cy="6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88B47BC-69CF-53D6-97F1-79FD508C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53" y="4501038"/>
            <a:ext cx="598018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2347</TotalTime>
  <Words>1965</Words>
  <Application>Microsoft Office PowerPoint</Application>
  <PresentationFormat>Широкоэкранный</PresentationFormat>
  <Paragraphs>118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Arial Unicode MS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Визуализируем результаты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Презентация PowerPoint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65</cp:revision>
  <dcterms:created xsi:type="dcterms:W3CDTF">2023-05-12T07:16:06Z</dcterms:created>
  <dcterms:modified xsi:type="dcterms:W3CDTF">2023-08-17T18:31:20Z</dcterms:modified>
</cp:coreProperties>
</file>